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hyperlink" Target="http://ichigojam.net/IchigoJam.html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8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hyperlink" Target="https://yrm006.wordpress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9.tif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Relationship Id="rId9" Type="http://schemas.openxmlformats.org/officeDocument/2006/relationships/image" Target="../media/image3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9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94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99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02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103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104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05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06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7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8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9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10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11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12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13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14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15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16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7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8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9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20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21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22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23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24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25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26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7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8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9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30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31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32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33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34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35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41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4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146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子供達が開発して販売もしたカニ型ロボット！</a:t>
            </a:r>
          </a:p>
        </p:txBody>
      </p:sp>
      <p:pic>
        <p:nvPicPr>
          <p:cNvPr id="11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2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  <a:endParaRPr b="1"/>
          </a:p>
          <a:p>
            <a: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63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6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6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8517" y="-16934"/>
            <a:ext cx="13141834" cy="328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70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117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1176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7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8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8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8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4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86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8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/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343696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58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0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252133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…"/>
          <p:cNvSpPr txBox="1"/>
          <p:nvPr/>
        </p:nvSpPr>
        <p:spPr>
          <a:xfrm>
            <a:off x="1626658" y="1929209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WAIT20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79" name="なんどもなら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なんどもならそう</a:t>
            </a:r>
          </a:p>
        </p:txBody>
      </p:sp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6" name="グループ"/>
          <p:cNvGrpSpPr/>
          <p:nvPr/>
        </p:nvGrpSpPr>
        <p:grpSpPr>
          <a:xfrm>
            <a:off x="8819957" y="1990592"/>
            <a:ext cx="464333" cy="482564"/>
            <a:chOff x="0" y="0"/>
            <a:chExt cx="464331" cy="482563"/>
          </a:xfrm>
        </p:grpSpPr>
        <p:sp>
          <p:nvSpPr>
            <p:cNvPr id="68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0" name="グループ"/>
          <p:cNvGrpSpPr/>
          <p:nvPr/>
        </p:nvGrpSpPr>
        <p:grpSpPr>
          <a:xfrm>
            <a:off x="6999624" y="2837277"/>
            <a:ext cx="464333" cy="482564"/>
            <a:chOff x="0" y="0"/>
            <a:chExt cx="464331" cy="482563"/>
          </a:xfrm>
        </p:grpSpPr>
        <p:sp>
          <p:nvSpPr>
            <p:cNvPr id="68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4" name="グループ"/>
          <p:cNvGrpSpPr/>
          <p:nvPr/>
        </p:nvGrpSpPr>
        <p:grpSpPr>
          <a:xfrm>
            <a:off x="6308334" y="3675477"/>
            <a:ext cx="464332" cy="482564"/>
            <a:chOff x="0" y="0"/>
            <a:chExt cx="464331" cy="482563"/>
          </a:xfrm>
        </p:grpSpPr>
        <p:sp>
          <p:nvSpPr>
            <p:cNvPr id="6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6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0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0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1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2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3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あたらしくプログラムつく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あたらしくプログラムつくる</a:t>
            </a:r>
          </a:p>
        </p:txBody>
      </p:sp>
      <p:pic>
        <p:nvPicPr>
          <p:cNvPr id="7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8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786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7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78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79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7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0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0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81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2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82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82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82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2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2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3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2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3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37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3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2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4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4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49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1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5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57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8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5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7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WAIT0:GOTO20</a:t>
            </a:r>
          </a:p>
        </p:txBody>
      </p:sp>
      <p:pic>
        <p:nvPicPr>
          <p:cNvPr id="8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7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8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8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円形"/>
          <p:cNvSpPr/>
          <p:nvPr/>
        </p:nvSpPr>
        <p:spPr>
          <a:xfrm>
            <a:off x="2184400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89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8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0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89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ボタンをつかおう！</a:t>
            </a:r>
          </a:p>
        </p:txBody>
      </p:sp>
      <p:sp>
        <p:nvSpPr>
          <p:cNvPr id="906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X=X+BTN()*2-1</a:t>
            </a:r>
          </a:p>
        </p:txBody>
      </p:sp>
      <p:sp>
        <p:nvSpPr>
          <p:cNvPr id="90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ボタンでそうさ</a:t>
            </a:r>
          </a:p>
        </p:txBody>
      </p:sp>
      <p:sp>
        <p:nvSpPr>
          <p:cNvPr id="91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14" name="矢印"/>
          <p:cNvSpPr/>
          <p:nvPr/>
        </p:nvSpPr>
        <p:spPr>
          <a:xfrm flipH="1" rot="16200000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16" name="矢印"/>
          <p:cNvSpPr/>
          <p:nvPr/>
        </p:nvSpPr>
        <p:spPr>
          <a:xfrm flipH="1" rot="16200000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2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Shift+れ</a:t>
            </a:r>
          </a:p>
        </p:txBody>
      </p:sp>
      <p:sp>
        <p:nvSpPr>
          <p:cNvPr id="92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927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はじっこワープ</a:t>
            </a:r>
          </a:p>
        </p:txBody>
      </p:sp>
      <p:sp>
        <p:nvSpPr>
          <p:cNvPr id="928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29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30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32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6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SCR(X,5)=0 GOTO20</a:t>
            </a:r>
          </a:p>
        </p:txBody>
      </p:sp>
      <p:sp>
        <p:nvSpPr>
          <p:cNvPr id="93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4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2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44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8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4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50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1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2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キーボードをつないで、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キーボードをつないで、USBでんげんをつなごう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SPR.PLAY9</a:t>
            </a:r>
          </a:p>
        </p:txBody>
      </p:sp>
      <p:grpSp>
        <p:nvGrpSpPr>
          <p:cNvPr id="958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5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9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効果音をつけよう</a:t>
            </a:r>
          </a:p>
        </p:txBody>
      </p:sp>
      <p:sp>
        <p:nvSpPr>
          <p:cNvPr id="960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61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962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ゲーム大会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ゲーム大会！</a:t>
            </a:r>
          </a:p>
        </p:txBody>
      </p:sp>
      <p:pic>
        <p:nvPicPr>
          <p:cNvPr id="9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97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7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80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2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984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5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988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1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2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3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994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5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6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997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8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9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00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01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2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3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04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5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6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07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8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9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0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11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かいぞうしよう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かいぞうしよう！</a:t>
            </a:r>
          </a:p>
        </p:txBody>
      </p:sp>
      <p:pic>
        <p:nvPicPr>
          <p:cNvPr id="10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017" name="キャラをかえよう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キャラをかえよう</a:t>
            </a:r>
          </a:p>
        </p:txBody>
      </p:sp>
      <p:sp>
        <p:nvSpPr>
          <p:cNvPr id="1018" name="Alt+E"/>
          <p:cNvSpPr txBox="1"/>
          <p:nvPr/>
        </p:nvSpPr>
        <p:spPr>
          <a:xfrm>
            <a:off x="8720947" y="1491349"/>
            <a:ext cx="1686819" cy="114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Alt+E</a:t>
            </a:r>
          </a:p>
        </p:txBody>
      </p:sp>
      <p:sp>
        <p:nvSpPr>
          <p:cNvPr id="1019" name="矢印"/>
          <p:cNvSpPr/>
          <p:nvPr/>
        </p:nvSpPr>
        <p:spPr>
          <a:xfrm flipH="1" rot="16200000">
            <a:off x="9269578" y="2498016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0" name="1. カーソルを移動…"/>
          <p:cNvSpPr txBox="1"/>
          <p:nvPr/>
        </p:nvSpPr>
        <p:spPr>
          <a:xfrm>
            <a:off x="5181817" y="6715857"/>
            <a:ext cx="6995392" cy="264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1. カーソルを移動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2. 今のキャラをバックスペースで消す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3. 新しいキャラをかいて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4. 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56 ?TICK()</a:t>
            </a:r>
          </a:p>
        </p:txBody>
      </p:sp>
      <p:grpSp>
        <p:nvGrpSpPr>
          <p:cNvPr id="1026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7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スコアをつけよう</a:t>
            </a:r>
          </a:p>
        </p:txBody>
      </p:sp>
      <p:sp>
        <p:nvSpPr>
          <p:cNvPr id="1028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32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2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60 WAIT60:RUN</a:t>
            </a:r>
          </a:p>
        </p:txBody>
      </p:sp>
      <p:sp>
        <p:nvSpPr>
          <p:cNvPr id="1035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自動で実行！</a:t>
            </a:r>
          </a:p>
        </p:txBody>
      </p:sp>
      <p:sp>
        <p:nvSpPr>
          <p:cNvPr id="103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40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3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0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045" name="ほぞん（0〜9まで10コOK）"/>
          <p:cNvSpPr txBox="1"/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ほぞん（0〜9まで10コOK）</a:t>
            </a:r>
          </a:p>
        </p:txBody>
      </p:sp>
      <p:pic>
        <p:nvPicPr>
          <p:cNvPr id="104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052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4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USBでんげんとキーボードをぬこ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USBでんげんとキーボードをぬこう</a:t>
            </a:r>
          </a:p>
        </p:txBody>
      </p:sp>
      <p:sp>
        <p:nvSpPr>
          <p:cNvPr id="1056" name="矢印"/>
          <p:cNvSpPr/>
          <p:nvPr/>
        </p:nvSpPr>
        <p:spPr>
          <a:xfrm rot="54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ボタンをおしながら、USBでんげんだけさそ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ボタンをおしながら、USBでんげんだけさそう！</a:t>
            </a:r>
          </a:p>
        </p:txBody>
      </p:sp>
      <p:sp>
        <p:nvSpPr>
          <p:cNvPr id="1060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ゲームマシン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ゲームマシン</a:t>
            </a:r>
          </a:p>
          <a:p>
            <a:pPr/>
            <a:r>
              <a:t>できた！</a:t>
            </a:r>
          </a:p>
        </p:txBody>
      </p:sp>
      <p:pic>
        <p:nvPicPr>
          <p:cNvPr id="10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2936" r="0" b="0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https://www.playstation.com/ja-jp/ps-vr2/ps-vr2-tech-specs/</a:t>
            </a:r>
          </a:p>
        </p:txBody>
      </p:sp>
      <p:pic>
        <p:nvPicPr>
          <p:cNvPr id="10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https://www.amazon.co.jp/dp/B0BD5NZ6C6/</a:t>
            </a:r>
          </a:p>
        </p:txBody>
      </p:sp>
      <p:sp>
        <p:nvSpPr>
          <p:cNvPr id="1070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最新ゲーム機も仕組みは一緒！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社会も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社会もプログラミング</a:t>
            </a:r>
          </a:p>
        </p:txBody>
      </p:sp>
      <p:pic>
        <p:nvPicPr>
          <p:cNvPr id="10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78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08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